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672" r:id="rId6"/>
  </p:sldMasterIdLst>
  <p:sldIdLst>
    <p:sldId id="256" r:id="rId7"/>
    <p:sldId id="258" r:id="rId8"/>
    <p:sldId id="261" r:id="rId9"/>
    <p:sldId id="259" r:id="rId10"/>
    <p:sldId id="260" r:id="rId11"/>
    <p:sldId id="257" r:id="rId12"/>
  </p:sldIdLst>
  <p:sldSz cx="431958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05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>
        <p:scale>
          <a:sx n="166" d="100"/>
          <a:sy n="166" d="100"/>
        </p:scale>
        <p:origin x="273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706933"/>
            <a:ext cx="3671650" cy="1503857"/>
          </a:xfrm>
          <a:prstGeom prst="rect">
            <a:avLst/>
          </a:prstGeom>
        </p:spPr>
        <p:txBody>
          <a:bodyPr anchor="b"/>
          <a:lstStyle>
            <a:lvl1pPr algn="ctr">
              <a:defRPr sz="283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2268784"/>
            <a:ext cx="3239691" cy="10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0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72" y="229979"/>
            <a:ext cx="3725645" cy="8349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1149890"/>
            <a:ext cx="3725645" cy="27407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3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229978"/>
            <a:ext cx="931411" cy="3660651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229978"/>
            <a:ext cx="2740239" cy="36606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7E31-0F27-53F9-0EE2-DCCC7C8C1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706438"/>
            <a:ext cx="3240088" cy="15049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BC0D2-E26C-42B8-2D56-E96292550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2268538"/>
            <a:ext cx="3240088" cy="1042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1D159-32C7-1BCD-9669-048AECC1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F132-01E0-6869-C010-6815BA65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A70BC-F59E-D6FD-30A9-2C57F843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58E0-F021-0DA1-7083-1404A9C8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0188"/>
            <a:ext cx="3725862" cy="835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D4E55-3612-EC63-862B-1C247E310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3" y="1149350"/>
            <a:ext cx="3725862" cy="2741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6FB8-E74F-377D-A12E-2102101A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7F656-A7E7-0D5A-CC2D-30BD75E9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9B944-E16F-899E-D7DF-103A0767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4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D6FA-BE69-1EF8-1413-F7B3D849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076325"/>
            <a:ext cx="3725863" cy="17970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8F0F3-A056-25B8-7E22-FF70F3003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275" y="2890838"/>
            <a:ext cx="3725863" cy="944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B9359-6621-2731-FB17-2A3EA62A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97382-8A9A-C6C2-F604-E7A41187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912F3-9DB6-3345-188D-C273C98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3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92A2-8456-3A76-7663-DC6F99F1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0188"/>
            <a:ext cx="3725862" cy="835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179A-F793-32B3-6EEB-EB6566C2C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863" y="1149350"/>
            <a:ext cx="1785937" cy="2741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3E268-A0D2-F9BE-0552-AF965E7BB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5200" y="1149350"/>
            <a:ext cx="1787525" cy="2741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C45F3-A951-42AB-6394-7FBF1436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E0E20-8B36-F6AF-9004-4199DDC1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5B09D-675B-A23C-1854-9EFF1131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E31C-CF7F-A3A1-A8DD-BADC32FE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0188"/>
            <a:ext cx="3725862" cy="835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23FA-356D-E9B1-328C-FFAE2B1F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63" y="1058863"/>
            <a:ext cx="1828800" cy="519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1815B-DF40-64B3-45B8-52D91E412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6863" y="1577975"/>
            <a:ext cx="1828800" cy="2320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FD668-D3C1-DBAA-030A-CDA1BD1BD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87575" y="1058863"/>
            <a:ext cx="1835150" cy="519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237B4-9589-1BCC-7160-FBB68B300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87575" y="1577975"/>
            <a:ext cx="1835150" cy="2320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D550D-DA5A-39A7-C00E-D616EB89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1E56A-136B-7AB3-F6DD-ADF2E57B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37B07-BE79-D2D4-4457-2EE340A9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51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7869-C9E9-DDB2-0B47-32052A80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0188"/>
            <a:ext cx="3725862" cy="835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57B35-570E-FC20-DB2A-8DCE3A92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C54C9-1D15-852D-89BB-815BD39E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4D0B0-8F5C-F28E-C2E2-0B8B2D2F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9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FA617-D79C-19E0-98B7-CF9F45BC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2D757-14A3-01A4-A136-4CC57CB2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B2B77-72C0-4700-9DD8-B74780C6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1195-E34C-AA2E-D362-EDB3D535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87338"/>
            <a:ext cx="1393825" cy="10080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DEE1-5495-6C0F-9FD7-651D2C40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38" y="622300"/>
            <a:ext cx="2185987" cy="30686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B15FA-D9DB-49B4-FCE9-C1FE8322F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863" y="1295400"/>
            <a:ext cx="1393825" cy="2401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281F-36BA-318A-4626-8D496C30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EF441-F340-2458-C17B-C7BE2F41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01CEB-B3EB-2C6B-7159-30E8DD13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53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72" y="229979"/>
            <a:ext cx="3725645" cy="8349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72" y="1149890"/>
            <a:ext cx="3725645" cy="2740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60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6BBC-0F3D-88FC-C15B-38DD6298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87338"/>
            <a:ext cx="1393825" cy="10080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C5382-F2A0-E837-C2BC-D2D9F2B32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36738" y="622300"/>
            <a:ext cx="2185987" cy="3068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A264E-90F5-96C4-230F-2FFA8DEA9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863" y="1295400"/>
            <a:ext cx="1393825" cy="2401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09FB7-E487-C488-9CD9-EA101224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73A3C-A7B1-7A09-7F9C-03F55042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C49BF-3119-AE22-0E13-C81C5976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61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61A0-5D69-5242-4613-9C04873C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0188"/>
            <a:ext cx="3725862" cy="835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B3A85-6CE3-4612-7723-D7286C355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6863" y="1149350"/>
            <a:ext cx="3725862" cy="2741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C25B6-FDF7-B66A-F161-C5FA1D6B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D9812-FCEE-8240-A925-3A088AC5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0CBB2-66EF-AF25-2029-EDC008C1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40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87E80-3A94-26CD-F19B-F6AC5CB66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92450" y="230188"/>
            <a:ext cx="930275" cy="36607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68FB8-04DB-9B96-4FED-B982BC96B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6863" y="230188"/>
            <a:ext cx="2643187" cy="3660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9E6B8-1D09-DC3D-3618-9D16E401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45A96915-8008-8348-8081-C84229C1E52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F0AFD-4A88-DB64-A887-5C56711C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A0E01-23DC-13E1-BE48-1AC659DE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02C1DD94-AF77-694D-B662-B6C793A6D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9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2BC6-D88F-0F67-2563-4EFA7CA98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706438"/>
            <a:ext cx="3240088" cy="15049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8136C-5820-FC3C-1B07-B9384B9FC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2268538"/>
            <a:ext cx="3240088" cy="1042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2B850-FE99-4E4B-3AB4-7B44AF83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CCDB9-16A5-BAE2-EC23-DEBD69DC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2AEAB-9B8B-8AF4-6075-6CAEF2CA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33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7FB2-3CE8-5788-C666-9CC24361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0188"/>
            <a:ext cx="3725862" cy="835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3B9F8-5F5A-84DB-8853-B94BD6C2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3" y="1149350"/>
            <a:ext cx="3725862" cy="2741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3FFE2-DA30-2ADC-FD7F-D86FB379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44246-5CD2-3A76-E2F8-5A7F5103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7646E-89A5-D7C4-B53F-2BC22E6C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22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EF8F-83A5-58A7-BFDE-BD6DF672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076325"/>
            <a:ext cx="3725863" cy="17970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531EA-A749-5751-74FD-5A97B322E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275" y="2890838"/>
            <a:ext cx="3725863" cy="944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FB45E-5880-B8D8-1F7B-A3270A2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41F89-1338-939A-BED4-5A1B2F52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FC73-CD84-C4CA-2B5B-4925A340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81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6074-338B-B896-8F3B-65814BC4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0188"/>
            <a:ext cx="3725862" cy="835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EAAD1-0987-278D-F357-9B096A16A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863" y="1149350"/>
            <a:ext cx="1785937" cy="2741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53606-33B1-2F43-6A77-DA4CD49AD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5200" y="1149350"/>
            <a:ext cx="1787525" cy="2741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0D4EE-7BA7-1FA7-2BF6-0BD93D21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0E56B-9819-2DE3-2CFF-670F5A84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BD82D-B23A-6952-9D55-9DC84E56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69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CBF0-DE59-CCD7-1366-E2613B95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0188"/>
            <a:ext cx="3725862" cy="835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21CBC-FB07-49F6-F135-34A8C9285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63" y="1058863"/>
            <a:ext cx="1828800" cy="519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55E8-DCF3-9D0E-80CD-F9D37F72C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6863" y="1577975"/>
            <a:ext cx="1828800" cy="2320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3CB8D-06D5-5772-693E-11C668BD5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87575" y="1058863"/>
            <a:ext cx="1835150" cy="519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BA681-8058-4684-EE7B-C82E5CE8F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87575" y="1577975"/>
            <a:ext cx="1835150" cy="2320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64D14-3970-FCE6-61F4-659F3E1C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8B910-AAB3-EA9E-6584-3488AC8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3DE3D-8E2E-A2F6-8119-AD557B06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93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DA20-1724-F58B-BF49-D77F939C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0188"/>
            <a:ext cx="3725862" cy="835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831F2-7FC3-8547-3961-75FC65FF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E2351-1914-19A2-ACF5-4D0100CF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EF500-D770-02FC-23D1-B8B53020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37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B83FBE-370E-5E2C-14F4-624D15CE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C6A17-15AF-06C5-859E-A877223E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05DFB-DAD5-E3DC-CE01-997DA839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17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076899"/>
            <a:ext cx="3725645" cy="1796828"/>
          </a:xfrm>
          <a:prstGeom prst="rect">
            <a:avLst/>
          </a:prstGeom>
        </p:spPr>
        <p:txBody>
          <a:bodyPr anchor="b"/>
          <a:lstStyle>
            <a:lvl1pPr>
              <a:defRPr sz="283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2890725"/>
            <a:ext cx="3725645" cy="944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4">
                <a:solidFill>
                  <a:schemeClr val="tx1">
                    <a:tint val="82000"/>
                  </a:schemeClr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82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82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82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82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82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57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424C-8DC1-8341-3755-64277C93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87338"/>
            <a:ext cx="1393825" cy="10080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B5ACC-D969-3128-F25D-690818C6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38" y="622300"/>
            <a:ext cx="2185987" cy="30686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83E2B-CC1E-29DA-84C3-F4EB40064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863" y="1295400"/>
            <a:ext cx="1393825" cy="2401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8CF2A-37BE-833A-CBAA-686F1C0E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42308-8567-6F87-8843-2C63DDBF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3C57E-46C9-712E-E2A0-1AFF73FE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3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16A9-EF33-FFB1-65EB-B13C3144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87338"/>
            <a:ext cx="1393825" cy="10080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1BAAA-CB86-B373-24B9-8DB40C76A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36738" y="622300"/>
            <a:ext cx="2185987" cy="3068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046B8-E24D-E539-DADA-2631E4C38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863" y="1295400"/>
            <a:ext cx="1393825" cy="2401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392E-C915-1742-1644-F6D028D4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1F83-BAD8-A8AD-930A-95EF2CBA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BCF3F-4A26-52B3-15B1-95FF62FF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61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9CB8-6EE1-0D2D-9985-662F2370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0188"/>
            <a:ext cx="3725862" cy="835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A1E31-BDCB-C14D-4D49-340DFB366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6863" y="1149350"/>
            <a:ext cx="3725862" cy="2741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B97D9-733A-84DB-AB4E-DAE6CF23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BD98D-09DD-14DB-D518-E5AFCB31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91DC-1474-8ADC-8A91-E31E8863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53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4963A-675F-9F29-9DA9-87AB891C6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92450" y="230188"/>
            <a:ext cx="930275" cy="36607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F1DC6-EE7C-DF0B-054D-171789126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6863" y="230188"/>
            <a:ext cx="2643187" cy="3660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70626-7595-0C57-A456-47C4ADF1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863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C044D9DE-4197-D742-9766-A5E147623FB3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3F31-2E37-781F-A197-E71410CA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338" y="4003675"/>
            <a:ext cx="1458912" cy="230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A9D9B-1991-5525-9D62-51F6BED4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1175" y="4003675"/>
            <a:ext cx="971550" cy="230188"/>
          </a:xfrm>
          <a:prstGeom prst="rect">
            <a:avLst/>
          </a:prstGeom>
        </p:spPr>
        <p:txBody>
          <a:bodyPr/>
          <a:lstStyle/>
          <a:p>
            <a:fld id="{AA247440-3648-FB40-B7D2-E3313AD06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12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87768-E3F8-37A7-5983-1CED874578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549" y="1751013"/>
            <a:ext cx="3142445" cy="2081212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rgbClr val="0070C0"/>
              </a:buClr>
              <a:buFont typeface="Wingdings" pitchFamily="2" charset="2"/>
              <a:buChar char="ü"/>
              <a:tabLst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47675" indent="-217488">
              <a:buClr>
                <a:srgbClr val="0070C0"/>
              </a:buClr>
              <a:buFont typeface="Wingdings" pitchFamily="2" charset="2"/>
              <a:buChar char="ü"/>
              <a:tabLst/>
              <a:defRPr sz="11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447675" indent="-217488">
              <a:buClr>
                <a:srgbClr val="0070C0"/>
              </a:buClr>
              <a:buFont typeface="Wingdings" pitchFamily="2" charset="2"/>
              <a:buChar char="ü"/>
              <a:tabLst/>
              <a:defRPr sz="105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447675" indent="-217488">
              <a:buClr>
                <a:srgbClr val="0070C0"/>
              </a:buClr>
              <a:buFont typeface="Wingdings" pitchFamily="2" charset="2"/>
              <a:buChar char="ü"/>
              <a:tabLst/>
              <a:defRPr sz="10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447675" indent="-217488">
              <a:buClr>
                <a:srgbClr val="0070C0"/>
              </a:buClr>
              <a:buFont typeface="Wingdings" pitchFamily="2" charset="2"/>
              <a:buChar char="ü"/>
              <a:tabLst/>
              <a:defRPr sz="10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285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EC17CA-B2CE-B8EE-00A8-1113C9DF8A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9725" y="534988"/>
            <a:ext cx="999660" cy="101758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 err="1"/>
              <a:t>YourLogo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009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A97798-2C9C-0EFC-638E-AAAE231796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750" y="3942220"/>
            <a:ext cx="3240088" cy="2228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rgbClr val="D51058"/>
                </a:solidFill>
                <a:latin typeface="Comic Sans MS" panose="030F09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Enter Email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EE6C2-CDEB-9677-2262-52D5134D6E4F}"/>
              </a:ext>
            </a:extLst>
          </p:cNvPr>
          <p:cNvSpPr txBox="1"/>
          <p:nvPr userDrawn="1"/>
        </p:nvSpPr>
        <p:spPr>
          <a:xfrm>
            <a:off x="729983" y="3711388"/>
            <a:ext cx="2896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0" i="0" dirty="0">
                <a:solidFill>
                  <a:srgbClr val="D51058"/>
                </a:solidFill>
                <a:latin typeface="Comic Sans MS" panose="030F0902030302020204" pitchFamily="66" charset="0"/>
              </a:rPr>
              <a:t>If you have any questions please email</a:t>
            </a:r>
          </a:p>
        </p:txBody>
      </p:sp>
    </p:spTree>
    <p:extLst>
      <p:ext uri="{BB962C8B-B14F-4D97-AF65-F5344CB8AC3E}">
        <p14:creationId xmlns:p14="http://schemas.microsoft.com/office/powerpoint/2010/main" val="3308009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827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9168F9D-7070-61CC-3A44-C744089E3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6792" y="3425731"/>
            <a:ext cx="1568450" cy="30797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8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17589E9-A0D2-40BA-9563-E77995747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6792" y="2917305"/>
            <a:ext cx="1568450" cy="30797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43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72" y="229979"/>
            <a:ext cx="3725645" cy="8349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149890"/>
            <a:ext cx="1835825" cy="2740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149890"/>
            <a:ext cx="1835825" cy="2740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9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29979"/>
            <a:ext cx="3725645" cy="8349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058899"/>
            <a:ext cx="1827388" cy="5189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1577849"/>
            <a:ext cx="1827388" cy="23207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058899"/>
            <a:ext cx="1836388" cy="5189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1577849"/>
            <a:ext cx="1836388" cy="23207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4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72" y="229979"/>
            <a:ext cx="3725645" cy="8349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25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87972"/>
            <a:ext cx="1393180" cy="1007904"/>
          </a:xfrm>
          <a:prstGeom prst="rect">
            <a:avLst/>
          </a:prstGeom>
        </p:spPr>
        <p:txBody>
          <a:bodyPr anchor="b"/>
          <a:lstStyle>
            <a:lvl1pPr>
              <a:defRPr sz="151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621942"/>
            <a:ext cx="2186791" cy="3069707"/>
          </a:xfrm>
          <a:prstGeom prst="rect">
            <a:avLst/>
          </a:prstGeo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295877"/>
            <a:ext cx="1393180" cy="2400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1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87972"/>
            <a:ext cx="1393180" cy="1007904"/>
          </a:xfrm>
          <a:prstGeom prst="rect">
            <a:avLst/>
          </a:prstGeom>
        </p:spPr>
        <p:txBody>
          <a:bodyPr anchor="b"/>
          <a:lstStyle>
            <a:lvl1pPr>
              <a:defRPr sz="151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621942"/>
            <a:ext cx="2186791" cy="306970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295877"/>
            <a:ext cx="1393180" cy="2400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B873695D-3F05-AA4D-8D4A-DEEAEDDA7D1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/>
          <a:lstStyle/>
          <a:p>
            <a:fld id="{C089DFB4-DECC-9A41-B45E-293D5F74F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7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text and objects&#10;&#10;Description automatically generated">
            <a:extLst>
              <a:ext uri="{FF2B5EF4-FFF2-40B4-BE49-F238E27FC236}">
                <a16:creationId xmlns:a16="http://schemas.microsoft.com/office/drawing/2014/main" id="{6231FC93-AF83-7C2B-6CF4-9F75A1E96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230" t="1230"/>
          <a:stretch/>
        </p:blipFill>
        <p:spPr>
          <a:xfrm>
            <a:off x="0" y="0"/>
            <a:ext cx="4319588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with pictures of a child&#10;&#10;Description automatically generated">
            <a:extLst>
              <a:ext uri="{FF2B5EF4-FFF2-40B4-BE49-F238E27FC236}">
                <a16:creationId xmlns:a16="http://schemas.microsoft.com/office/drawing/2014/main" id="{6BE8D349-E001-2ABC-388F-3611743559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4319588" cy="43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pink text and cartoon objects&#10;&#10;Description automatically generated">
            <a:extLst>
              <a:ext uri="{FF2B5EF4-FFF2-40B4-BE49-F238E27FC236}">
                <a16:creationId xmlns:a16="http://schemas.microsoft.com/office/drawing/2014/main" id="{E9D23B4E-5475-DF20-515C-27C7D7D3A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043" t="1043" r="1313"/>
          <a:stretch/>
        </p:blipFill>
        <p:spPr>
          <a:xfrm>
            <a:off x="1" y="-12972"/>
            <a:ext cx="4319588" cy="43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and blue frame with text&#10;&#10;Description automatically generated">
            <a:extLst>
              <a:ext uri="{FF2B5EF4-FFF2-40B4-BE49-F238E27FC236}">
                <a16:creationId xmlns:a16="http://schemas.microsoft.com/office/drawing/2014/main" id="{D870E982-5BDE-1340-F968-73EDC5A569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7273" y="-77273"/>
            <a:ext cx="4456090" cy="44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3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with text and children in the background&#10;&#10;Description automatically generated">
            <a:extLst>
              <a:ext uri="{FF2B5EF4-FFF2-40B4-BE49-F238E27FC236}">
                <a16:creationId xmlns:a16="http://schemas.microsoft.com/office/drawing/2014/main" id="{CE374BC0-C149-1E5E-06EA-C04062564C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9669" y="-63227"/>
            <a:ext cx="4458789" cy="444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8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web page&#10;&#10;Description automatically generated">
            <a:extLst>
              <a:ext uri="{FF2B5EF4-FFF2-40B4-BE49-F238E27FC236}">
                <a16:creationId xmlns:a16="http://schemas.microsoft.com/office/drawing/2014/main" id="{5211B1FE-B2D6-7DAD-A9BD-ED31F89DD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709" y="-14989"/>
            <a:ext cx="4356000" cy="43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94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9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FE693-8290-707E-CCFA-80F6D65A4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2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52A1A1-2BDB-3FBC-3FFE-B3388FF285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3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C0953A76-DCF1-B944-9AB3-ACE02CEF3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99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792AED-6EA7-BA7C-E9B8-990DF383C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F88C04-431E-A175-6047-510B0907F3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66792" y="2880872"/>
            <a:ext cx="1568450" cy="3238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75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Comic Sans MS</vt:lpstr>
      <vt:lpstr>Lato Light</vt:lpstr>
      <vt:lpstr>Wingdings</vt:lpstr>
      <vt:lpstr>Office Theme</vt:lpstr>
      <vt:lpstr>1_Custom Design</vt:lpstr>
      <vt:lpstr>2_Custom Design</vt:lpstr>
      <vt:lpstr>3_Custom Design</vt:lpstr>
      <vt:lpstr>4_Custom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Hartley</dc:creator>
  <cp:lastModifiedBy>Julia Hartley</cp:lastModifiedBy>
  <cp:revision>4</cp:revision>
  <dcterms:created xsi:type="dcterms:W3CDTF">2024-04-29T15:29:09Z</dcterms:created>
  <dcterms:modified xsi:type="dcterms:W3CDTF">2024-04-29T16:31:50Z</dcterms:modified>
</cp:coreProperties>
</file>